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43" r:id="rId41"/>
    <p:sldId id="348" r:id="rId42"/>
    <p:sldId id="351" r:id="rId43"/>
    <p:sldId id="352" r:id="rId44"/>
    <p:sldId id="350" r:id="rId45"/>
    <p:sldId id="360" r:id="rId46"/>
    <p:sldId id="363" r:id="rId47"/>
    <p:sldId id="364" r:id="rId48"/>
    <p:sldId id="361" r:id="rId49"/>
    <p:sldId id="345" r:id="rId50"/>
    <p:sldId id="347" r:id="rId51"/>
    <p:sldId id="336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D9D9"/>
    <a:srgbClr val="7B7B7B"/>
    <a:srgbClr val="548235"/>
    <a:srgbClr val="A6A6A6"/>
    <a:srgbClr val="FF8585"/>
    <a:srgbClr val="2F5597"/>
    <a:srgbClr val="C55A11"/>
    <a:srgbClr val="F8CBAD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20" y="9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10" Type="http://schemas.openxmlformats.org/officeDocument/2006/relationships/image" Target="../media/image73.png"/><Relationship Id="rId4" Type="http://schemas.openxmlformats.org/officeDocument/2006/relationships/image" Target="../media/image63.png"/><Relationship Id="rId9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BA9CCD7A-25EC-4257-97E9-C8165340727D}"/>
              </a:ext>
            </a:extLst>
          </p:cNvPr>
          <p:cNvGrpSpPr/>
          <p:nvPr/>
        </p:nvGrpSpPr>
        <p:grpSpPr>
          <a:xfrm>
            <a:off x="4561341" y="1456929"/>
            <a:ext cx="695020" cy="417604"/>
            <a:chOff x="5217912" y="1456394"/>
            <a:chExt cx="695020" cy="417604"/>
          </a:xfrm>
        </p:grpSpPr>
        <p:sp>
          <p:nvSpPr>
            <p:cNvPr id="69" name="사각형: 잘린 한쪽 모서리 68">
              <a:extLst>
                <a:ext uri="{FF2B5EF4-FFF2-40B4-BE49-F238E27FC236}">
                  <a16:creationId xmlns:a16="http://schemas.microsoft.com/office/drawing/2014/main" id="{9EA31F0D-B658-488C-9F7A-1938A9071780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A2432AA-DED6-4FF1-98C0-3AAB08D38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9B82EDD-8BA8-4787-AA8E-556BC664822E}"/>
              </a:ext>
            </a:extLst>
          </p:cNvPr>
          <p:cNvGrpSpPr/>
          <p:nvPr/>
        </p:nvGrpSpPr>
        <p:grpSpPr>
          <a:xfrm>
            <a:off x="4561340" y="961044"/>
            <a:ext cx="695021" cy="402509"/>
            <a:chOff x="5217911" y="960509"/>
            <a:chExt cx="695021" cy="402509"/>
          </a:xfrm>
        </p:grpSpPr>
        <p:sp>
          <p:nvSpPr>
            <p:cNvPr id="72" name="사각형: 잘린 한쪽 모서리 71">
              <a:extLst>
                <a:ext uri="{FF2B5EF4-FFF2-40B4-BE49-F238E27FC236}">
                  <a16:creationId xmlns:a16="http://schemas.microsoft.com/office/drawing/2014/main" id="{495777DC-30C1-4A93-AD3E-63995815B669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26E2146-BF56-40D8-80D0-B0EB851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8FDE65C-1819-4070-996C-8AACC0A08276}"/>
              </a:ext>
            </a:extLst>
          </p:cNvPr>
          <p:cNvGrpSpPr/>
          <p:nvPr/>
        </p:nvGrpSpPr>
        <p:grpSpPr>
          <a:xfrm>
            <a:off x="4561341" y="2459321"/>
            <a:ext cx="695020" cy="402509"/>
            <a:chOff x="5217912" y="2018619"/>
            <a:chExt cx="695020" cy="402509"/>
          </a:xfrm>
        </p:grpSpPr>
        <p:sp>
          <p:nvSpPr>
            <p:cNvPr id="76" name="사각형: 잘린 한쪽 모서리 75">
              <a:extLst>
                <a:ext uri="{FF2B5EF4-FFF2-40B4-BE49-F238E27FC236}">
                  <a16:creationId xmlns:a16="http://schemas.microsoft.com/office/drawing/2014/main" id="{608129F3-79C8-4672-8082-60E8F65018AA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53BCAC5-12B4-4D74-9017-11FD6BDF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55B428A7-7896-491A-ADCD-CDC5977E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79" name="&quot;허용 안 됨&quot; 기호 78">
              <a:extLst>
                <a:ext uri="{FF2B5EF4-FFF2-40B4-BE49-F238E27FC236}">
                  <a16:creationId xmlns:a16="http://schemas.microsoft.com/office/drawing/2014/main" id="{18BE6290-7B37-40D1-B1C9-0A8D61B3B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293B01EA-3295-4313-A4BC-B6AEBCC2A446}"/>
              </a:ext>
            </a:extLst>
          </p:cNvPr>
          <p:cNvGrpSpPr/>
          <p:nvPr/>
        </p:nvGrpSpPr>
        <p:grpSpPr>
          <a:xfrm>
            <a:off x="5751279" y="1042595"/>
            <a:ext cx="808766" cy="276999"/>
            <a:chOff x="1647313" y="1016556"/>
            <a:chExt cx="808766" cy="27699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A84A524-F431-4766-ABB8-156878D5AAD5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17ABCF-432C-4C1C-8CDC-226B57CF8847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5241BF1-CA43-4621-BD66-06EBAD0306C1}"/>
              </a:ext>
            </a:extLst>
          </p:cNvPr>
          <p:cNvGrpSpPr/>
          <p:nvPr/>
        </p:nvGrpSpPr>
        <p:grpSpPr>
          <a:xfrm>
            <a:off x="6525804" y="1046490"/>
            <a:ext cx="751296" cy="307777"/>
            <a:chOff x="6525804" y="1046490"/>
            <a:chExt cx="751296" cy="30777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39FE4-D481-46BD-A1CC-5DF30E91796E}"/>
                </a:ext>
              </a:extLst>
            </p:cNvPr>
            <p:cNvSpPr txBox="1"/>
            <p:nvPr/>
          </p:nvSpPr>
          <p:spPr>
            <a:xfrm>
              <a:off x="6525804" y="1046490"/>
              <a:ext cx="751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u="sng" dirty="0"/>
                <a:t>텍스트</a:t>
              </a: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D84DEA9-61A8-49FD-9739-02F3197B7588}"/>
                </a:ext>
              </a:extLst>
            </p:cNvPr>
            <p:cNvCxnSpPr>
              <a:cxnSpLocks/>
            </p:cNvCxnSpPr>
            <p:nvPr/>
          </p:nvCxnSpPr>
          <p:spPr>
            <a:xfrm>
              <a:off x="7162800" y="1069173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/>
              <a:t>설정 초기화</a:t>
            </a:r>
            <a:endParaRPr lang="ko-KR" altLang="en-US" sz="105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D95672-8D89-4475-B608-197EF3529891}"/>
              </a:ext>
            </a:extLst>
          </p:cNvPr>
          <p:cNvGrpSpPr/>
          <p:nvPr/>
        </p:nvGrpSpPr>
        <p:grpSpPr>
          <a:xfrm>
            <a:off x="1115884" y="2201686"/>
            <a:ext cx="1623037" cy="215444"/>
            <a:chOff x="1811557" y="2480197"/>
            <a:chExt cx="1623037" cy="21544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73BE25C-9389-48DB-AED2-C42704704AF2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능력치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AF6EA15-9665-4692-9430-FB832026C152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BC0FE9C-E622-4C51-996D-FC2A750CBB91}"/>
              </a:ext>
            </a:extLst>
          </p:cNvPr>
          <p:cNvGrpSpPr/>
          <p:nvPr/>
        </p:nvGrpSpPr>
        <p:grpSpPr>
          <a:xfrm>
            <a:off x="1115884" y="987202"/>
            <a:ext cx="1620000" cy="220341"/>
            <a:chOff x="3434594" y="959829"/>
            <a:chExt cx="1620000" cy="22034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7B000B-4977-4DFA-A99C-585F9A5AEFDB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77C92BB-DEEE-4505-9B71-065517C8EA72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A781778-E101-424A-97E9-BB484A75E46E}"/>
              </a:ext>
            </a:extLst>
          </p:cNvPr>
          <p:cNvGrpSpPr/>
          <p:nvPr/>
        </p:nvGrpSpPr>
        <p:grpSpPr>
          <a:xfrm>
            <a:off x="1120139" y="2419969"/>
            <a:ext cx="1620000" cy="217913"/>
            <a:chOff x="3438401" y="2482666"/>
            <a:chExt cx="1620000" cy="21791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08D427B-336C-469D-B1E9-002314EBB50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B46A28-6086-45D6-86E2-FBAE5BB0C718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1D8AA73-C368-44A6-86FC-2447A536AE38}"/>
              </a:ext>
            </a:extLst>
          </p:cNvPr>
          <p:cNvGrpSpPr/>
          <p:nvPr/>
        </p:nvGrpSpPr>
        <p:grpSpPr>
          <a:xfrm>
            <a:off x="1112847" y="760047"/>
            <a:ext cx="1620000" cy="217913"/>
            <a:chOff x="1814594" y="962257"/>
            <a:chExt cx="1620000" cy="217913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7567551-4F00-485E-B0E5-C5F631B5DF02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52CF080-FD86-493F-AA87-6207494E5653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  <a:endParaRPr lang="en-US" altLang="ko-KR" sz="800" dirty="0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AEAA5AC-7FF7-4782-8225-B427B3AEB9DD}"/>
              </a:ext>
            </a:extLst>
          </p:cNvPr>
          <p:cNvGrpSpPr/>
          <p:nvPr/>
        </p:nvGrpSpPr>
        <p:grpSpPr>
          <a:xfrm>
            <a:off x="1117102" y="1195129"/>
            <a:ext cx="1623037" cy="972424"/>
            <a:chOff x="1159997" y="3831402"/>
            <a:chExt cx="1623037" cy="972424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BD765B80-8536-46A0-8119-E27DFA2975AF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A28EEDB-8576-4198-8AC4-F8CBD6B576B1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F42BDF8-FE3A-45BA-BC55-A132EEBD9AE0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D108F5A-6BDF-4AE4-B04E-D12C9B82B1E6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0649E8CA-6AFF-4549-8D8C-C82886562BE5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92389453-8E24-45E4-B671-587EB7509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7E8CF5E7-6C93-4773-B61F-235B53F2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60" name="그림 159">
            <a:extLst>
              <a:ext uri="{FF2B5EF4-FFF2-40B4-BE49-F238E27FC236}">
                <a16:creationId xmlns:a16="http://schemas.microsoft.com/office/drawing/2014/main" id="{7BC586AB-951E-465C-9B1C-A235691EB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D884708-D0AE-44E5-B3FE-1E710F36D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95227"/>
              </p:ext>
            </p:extLst>
          </p:nvPr>
        </p:nvGraphicFramePr>
        <p:xfrm>
          <a:off x="5369365" y="1820686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F5C1529-9905-4701-8DC2-6B589BB08CD1}"/>
              </a:ext>
            </a:extLst>
          </p:cNvPr>
          <p:cNvSpPr/>
          <p:nvPr/>
        </p:nvSpPr>
        <p:spPr>
          <a:xfrm>
            <a:off x="5369365" y="1814807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949C670A-AD24-4AF0-A183-474D7BC34939}"/>
              </a:ext>
            </a:extLst>
          </p:cNvPr>
          <p:cNvSpPr/>
          <p:nvPr/>
        </p:nvSpPr>
        <p:spPr>
          <a:xfrm rot="16200000">
            <a:off x="5975247" y="1824723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EBA20-4EB9-4974-96F1-13A9E7E38414}"/>
              </a:ext>
            </a:extLst>
          </p:cNvPr>
          <p:cNvSpPr txBox="1"/>
          <p:nvPr/>
        </p:nvSpPr>
        <p:spPr>
          <a:xfrm>
            <a:off x="5319317" y="1793476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DDBEEE3-96C9-4426-A570-2C37137DFEBB}"/>
              </a:ext>
            </a:extLst>
          </p:cNvPr>
          <p:cNvSpPr txBox="1"/>
          <p:nvPr/>
        </p:nvSpPr>
        <p:spPr>
          <a:xfrm>
            <a:off x="5319317" y="1943548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8133FDC-C739-48F2-BE47-AF30F6DB000A}"/>
              </a:ext>
            </a:extLst>
          </p:cNvPr>
          <p:cNvSpPr txBox="1"/>
          <p:nvPr/>
        </p:nvSpPr>
        <p:spPr>
          <a:xfrm>
            <a:off x="5319317" y="2100679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F5D67DA-3EB7-47A0-94FE-33F4E50AAC06}"/>
              </a:ext>
            </a:extLst>
          </p:cNvPr>
          <p:cNvSpPr txBox="1"/>
          <p:nvPr/>
        </p:nvSpPr>
        <p:spPr>
          <a:xfrm>
            <a:off x="5319316" y="2249228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B4AE771-7109-4AA1-9EDC-820620B29762}"/>
              </a:ext>
            </a:extLst>
          </p:cNvPr>
          <p:cNvSpPr txBox="1"/>
          <p:nvPr/>
        </p:nvSpPr>
        <p:spPr>
          <a:xfrm>
            <a:off x="5319316" y="2398986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E133E16-B687-4B15-9F33-E98A071DE937}"/>
              </a:ext>
            </a:extLst>
          </p:cNvPr>
          <p:cNvSpPr/>
          <p:nvPr/>
        </p:nvSpPr>
        <p:spPr>
          <a:xfrm>
            <a:off x="5221750" y="166710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F2CBF806-1DC2-42EE-B1A7-41C2A5795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6051" y="1689767"/>
            <a:ext cx="112028" cy="111483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B3AC5F71-1012-443D-ABB9-A5E49922D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380" y="1711719"/>
            <a:ext cx="656716" cy="80277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F79B5D5A-7FDE-44E4-A5A4-0D1186EAFD8A}"/>
              </a:ext>
            </a:extLst>
          </p:cNvPr>
          <p:cNvSpPr txBox="1"/>
          <p:nvPr/>
        </p:nvSpPr>
        <p:spPr>
          <a:xfrm>
            <a:off x="5319317" y="162838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CBF5E6-6FF6-425E-93C1-441F71E09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4827" y="1594867"/>
            <a:ext cx="829128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276932" y="4924335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96714"/>
              </p:ext>
            </p:extLst>
          </p:nvPr>
        </p:nvGraphicFramePr>
        <p:xfrm>
          <a:off x="1908845" y="104012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1930270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129192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1930270" y="175747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1930270" y="211120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129192" y="175466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1930270" y="246492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1930270" y="342900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1930270" y="377308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1930270" y="413346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1930270" y="449383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1930270" y="308491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131377" y="3084913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276932" y="1403749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6005</TotalTime>
  <Pages>7</Pages>
  <Words>2765</Words>
  <Characters>0</Characters>
  <Application>Microsoft Office PowerPoint</Application>
  <DocSecurity>0</DocSecurity>
  <PresentationFormat>와이드스크린</PresentationFormat>
  <Lines>0</Lines>
  <Paragraphs>726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3543</cp:revision>
  <dcterms:modified xsi:type="dcterms:W3CDTF">2024-11-18T10:49:04Z</dcterms:modified>
  <cp:version>9.103.97.45139</cp:version>
</cp:coreProperties>
</file>